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Inconsolata" panose="020B0604020202020204" charset="0"/>
      <p:regular r:id="rId30"/>
      <p:bold r:id="rId31"/>
    </p:embeddedFon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Nixie On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6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0" t="0" r="0" b="0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0" t="0" r="0" b="0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35" name="Shape 23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6" name="Shape 256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7" name="Shape 257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2" name="Shape 262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7" name="Shape 57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Shape 1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88" name="Shape 188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Shape 2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13" name="Shape 2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hyperlink" Target="http://drive.google.com/file/d/1Vx3cPrdEEW1IaUBo1zlBKoEa58z_XOjQ/view" TargetMode="Externa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 b="1">
                <a:solidFill>
                  <a:schemeClr val="lt1"/>
                </a:solidFill>
              </a:rPr>
              <a:t>Projet </a:t>
            </a:r>
            <a:endParaRPr sz="3000" b="1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 b="1">
                <a:solidFill>
                  <a:schemeClr val="lt1"/>
                </a:solidFill>
              </a:rPr>
              <a:t>5 bis</a:t>
            </a:r>
            <a:endParaRPr sz="2600" b="1"/>
          </a:p>
        </p:txBody>
      </p:sp>
      <p:sp>
        <p:nvSpPr>
          <p:cNvPr id="270" name="Shape 270"/>
          <p:cNvSpPr txBox="1">
            <a:spLocks noGrp="1"/>
          </p:cNvSpPr>
          <p:nvPr>
            <p:ph type="subTitle" idx="4294967295"/>
          </p:nvPr>
        </p:nvSpPr>
        <p:spPr>
          <a:xfrm>
            <a:off x="82275" y="4199425"/>
            <a:ext cx="8591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Cheikh Marone / Roux Stephane / Pastor Kevin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LP SIL NTI / 2018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49825" y="925400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Version 2 :</a:t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800" y="1412900"/>
            <a:ext cx="7035074" cy="3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8926675" y="4628350"/>
            <a:ext cx="217200" cy="1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Char char="●"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  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2.3 Trello</a:t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625" y="1347950"/>
            <a:ext cx="5235051" cy="36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6625" y="2306149"/>
            <a:ext cx="3533650" cy="10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75" y="2012350"/>
            <a:ext cx="1884074" cy="18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3936100" y="305875"/>
            <a:ext cx="3018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2.4 GitHub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450" y="1430450"/>
            <a:ext cx="5567326" cy="38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/>
          </p:nvPr>
        </p:nvSpPr>
        <p:spPr>
          <a:xfrm>
            <a:off x="19989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Technique</a:t>
            </a: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ubTitle" idx="1"/>
          </p:nvPr>
        </p:nvSpPr>
        <p:spPr>
          <a:xfrm>
            <a:off x="8991050" y="2744771"/>
            <a:ext cx="426600" cy="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Shape 35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33332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3.1    Diagrammes UML   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3.2    Les solutions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3.3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 moteur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3.4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Application Android</a:t>
            </a: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3.5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Communication</a:t>
            </a: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2374550" y="225375"/>
            <a:ext cx="42018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conomica"/>
              <a:buChar char="●"/>
            </a:pPr>
            <a:r>
              <a:rPr lang="fr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 </a:t>
            </a:r>
            <a:r>
              <a:rPr lang="fr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Diagramme de cas d’utilisation</a:t>
            </a:r>
            <a:endParaRPr sz="18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562" y="1278675"/>
            <a:ext cx="4882875" cy="38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0"/>
            <a:ext cx="73972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550" y="1956025"/>
            <a:ext cx="2137300" cy="16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1778350" y="112700"/>
            <a:ext cx="19479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950" y="0"/>
            <a:ext cx="1830899" cy="19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550" y="3601550"/>
            <a:ext cx="1830899" cy="1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3.2 Les solutions</a:t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438" y="1722150"/>
            <a:ext cx="2675124" cy="289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3" y="1924978"/>
            <a:ext cx="1270220" cy="2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949" y="1556950"/>
            <a:ext cx="3036200" cy="3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3.2 Les solutions</a:t>
            </a:r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638" y="1926401"/>
            <a:ext cx="2850587" cy="26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200" y="1926400"/>
            <a:ext cx="2966850" cy="26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26400"/>
            <a:ext cx="2645975" cy="26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3.2 Les solutions</a:t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25" y="1423650"/>
            <a:ext cx="30003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700" y="1300200"/>
            <a:ext cx="4921200" cy="36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3.3 Le moteur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477700"/>
            <a:ext cx="46482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62925" y="734500"/>
            <a:ext cx="8219400" cy="3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Présentation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Conduite du projet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Technique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Produit final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Bilan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Conclusion</a:t>
            </a:r>
            <a:endParaRPr sz="3000"/>
          </a:p>
        </p:txBody>
      </p:sp>
      <p:sp>
        <p:nvSpPr>
          <p:cNvPr id="276" name="Shape 276"/>
          <p:cNvSpPr txBox="1"/>
          <p:nvPr/>
        </p:nvSpPr>
        <p:spPr>
          <a:xfrm>
            <a:off x="3791225" y="281725"/>
            <a:ext cx="2656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3.4 Application Android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4DE799-2C1B-4A8C-A6B7-7E7B121F3B19}"/>
              </a:ext>
            </a:extLst>
          </p:cNvPr>
          <p:cNvSpPr txBox="1"/>
          <p:nvPr/>
        </p:nvSpPr>
        <p:spPr>
          <a:xfrm>
            <a:off x="3795184" y="1502189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 activités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5A881F-55D9-4EAE-9A0D-96F9CB70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69" y="1977072"/>
            <a:ext cx="960397" cy="9603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E69248-0030-467C-B3B9-C7F177E9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76" y="2011594"/>
            <a:ext cx="1017846" cy="10178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854F56-A445-4E68-8042-AA54D0FAB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32" y="2010635"/>
            <a:ext cx="1017846" cy="10178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6AE3E3-2B71-4928-AE45-469E7BEE7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380" y="3085191"/>
            <a:ext cx="4369239" cy="20177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3.5 Communication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455" y="1926400"/>
            <a:ext cx="2014800" cy="2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3350"/>
            <a:ext cx="2675124" cy="289811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3928050" y="3517300"/>
            <a:ext cx="1287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Port &amp; IP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188" y="2030650"/>
            <a:ext cx="1621600" cy="162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Shape 414"/>
          <p:cNvCxnSpPr/>
          <p:nvPr/>
        </p:nvCxnSpPr>
        <p:spPr>
          <a:xfrm rot="10800000" flipH="1">
            <a:off x="2076225" y="3043825"/>
            <a:ext cx="1945800" cy="384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15" name="Shape 415"/>
          <p:cNvCxnSpPr/>
          <p:nvPr/>
        </p:nvCxnSpPr>
        <p:spPr>
          <a:xfrm rot="10800000" flipH="1">
            <a:off x="5215950" y="2990125"/>
            <a:ext cx="1494600" cy="53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16" name="Shape 416"/>
          <p:cNvSpPr txBox="1"/>
          <p:nvPr/>
        </p:nvSpPr>
        <p:spPr>
          <a:xfrm>
            <a:off x="2675125" y="2566225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7325675" y="2629500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 Produit final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875" y="1268300"/>
            <a:ext cx="2005750" cy="3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975" y="1268300"/>
            <a:ext cx="1901100" cy="36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950" y="1814100"/>
            <a:ext cx="5261676" cy="26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Jeu </a:t>
            </a:r>
            <a:endParaRPr/>
          </a:p>
        </p:txBody>
      </p:sp>
      <p:sp>
        <p:nvSpPr>
          <p:cNvPr id="441" name="Shape 441" title="try3.mp4">
            <a:hlinkClick r:id="rId5"/>
          </p:cNvPr>
          <p:cNvSpPr/>
          <p:nvPr/>
        </p:nvSpPr>
        <p:spPr>
          <a:xfrm>
            <a:off x="1888413" y="955100"/>
            <a:ext cx="5367175" cy="402537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try3">
            <a:hlinkClick r:id="" action="ppaction://media"/>
            <a:extLst>
              <a:ext uri="{FF2B5EF4-FFF2-40B4-BE49-F238E27FC236}">
                <a16:creationId xmlns:a16="http://schemas.microsoft.com/office/drawing/2014/main" id="{6C27233D-CC3E-4CC4-8880-F17CE80A7D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7" end="4681.8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5. Bilan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6. Conclusion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 Présentation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1.1  	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Introduction</a:t>
            </a:r>
            <a:endParaRPr lang="fr"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R="431800" indent="457200"/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1.2  	Cahier des charges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1.3   	Description du jeu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1.1 </a:t>
            </a:r>
            <a:r>
              <a:rPr lang="fr-FR" dirty="0"/>
              <a:t>Introduction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39C26F-356E-497D-A4E8-1B1EFEA5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59" y="2020775"/>
            <a:ext cx="3231446" cy="21324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9EA5DA-CF5B-42F7-AC80-E7E012230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02" y="2020776"/>
            <a:ext cx="3378052" cy="21324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1.2 Cahier des charges</a:t>
            </a:r>
            <a:endParaRPr dirty="0"/>
          </a:p>
        </p:txBody>
      </p:sp>
      <p:sp>
        <p:nvSpPr>
          <p:cNvPr id="296" name="Shape 296"/>
          <p:cNvSpPr txBox="1"/>
          <p:nvPr/>
        </p:nvSpPr>
        <p:spPr>
          <a:xfrm>
            <a:off x="1819075" y="2100850"/>
            <a:ext cx="69708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Absence de cahier des charges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 jeu 2D multijoueur en local.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d’une manette Android pour contrôler le jeu à distance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36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1.2 Description du jeu</a:t>
            </a:r>
            <a:endParaRPr dirty="0"/>
          </a:p>
        </p:txBody>
      </p:sp>
      <p:sp>
        <p:nvSpPr>
          <p:cNvPr id="302" name="Shape 302"/>
          <p:cNvSpPr txBox="1"/>
          <p:nvPr/>
        </p:nvSpPr>
        <p:spPr>
          <a:xfrm>
            <a:off x="1875475" y="1915725"/>
            <a:ext cx="6028800" cy="2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MultiJoueur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Sur un seul écran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Monde destructible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Présence d’arme et de bonus/malus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Attaquer l’adversaire pour gagner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Être le dernier survivant pour gagner </a:t>
            </a:r>
            <a:endParaRPr>
              <a:solidFill>
                <a:schemeClr val="lt1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Présence de différent niveau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2051525" y="782175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Conduite de Projet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3452100" y="2003420"/>
            <a:ext cx="4500600" cy="14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2.1   	Communication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2.2  	Gantt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2.3   	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2.4 	GitHub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2.1 Communication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2047950" y="1464850"/>
            <a:ext cx="24483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Messenger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Email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Téléphone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400" y="1180000"/>
            <a:ext cx="1109576" cy="88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725" y="2566825"/>
            <a:ext cx="1109575" cy="8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725" y="3650600"/>
            <a:ext cx="1186925" cy="11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869325" y="1110525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Version 1 :</a:t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00" y="1569625"/>
            <a:ext cx="7028550" cy="32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186</Words>
  <Application>Microsoft Office PowerPoint</Application>
  <PresentationFormat>Affichage à l'écran (16:9)</PresentationFormat>
  <Paragraphs>82</Paragraphs>
  <Slides>27</Slides>
  <Notes>27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Inconsolata</vt:lpstr>
      <vt:lpstr>Economica</vt:lpstr>
      <vt:lpstr>Nixie One</vt:lpstr>
      <vt:lpstr>Arial</vt:lpstr>
      <vt:lpstr>Hecate template</vt:lpstr>
      <vt:lpstr>Projet  5 bis</vt:lpstr>
      <vt:lpstr>Présentation Conduite du projet Technique Produit final Bilan Conclusion</vt:lpstr>
      <vt:lpstr>1 Présentation</vt:lpstr>
      <vt:lpstr>1.1 Introduction</vt:lpstr>
      <vt:lpstr>1.2 Cahier des charges</vt:lpstr>
      <vt:lpstr>1.2 Description du jeu</vt:lpstr>
      <vt:lpstr>2 Conduite de Projet</vt:lpstr>
      <vt:lpstr> 2.1 Communication</vt:lpstr>
      <vt:lpstr>2.2 Gantt</vt:lpstr>
      <vt:lpstr>2.2 Gantt</vt:lpstr>
      <vt:lpstr>2.3 Trello</vt:lpstr>
      <vt:lpstr>Présentation PowerPoint</vt:lpstr>
      <vt:lpstr>3 Technique</vt:lpstr>
      <vt:lpstr>Présentation PowerPoint</vt:lpstr>
      <vt:lpstr>Présentation PowerPoint</vt:lpstr>
      <vt:lpstr>3.2 Les solutions</vt:lpstr>
      <vt:lpstr>3.2 Les solutions</vt:lpstr>
      <vt:lpstr>3.2 Les solutions</vt:lpstr>
      <vt:lpstr>3.3 Le moteur </vt:lpstr>
      <vt:lpstr>3.4 Application Android </vt:lpstr>
      <vt:lpstr>3.5 Communication </vt:lpstr>
      <vt:lpstr>4 Produit final</vt:lpstr>
      <vt:lpstr>4.1 Application Android</vt:lpstr>
      <vt:lpstr>4.1 Application Android</vt:lpstr>
      <vt:lpstr>Le Jeu </vt:lpstr>
      <vt:lpstr>5. Bilan</vt:lpstr>
      <vt:lpstr>6.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5 bis</dc:title>
  <cp:lastModifiedBy>Kevin</cp:lastModifiedBy>
  <cp:revision>13</cp:revision>
  <dcterms:modified xsi:type="dcterms:W3CDTF">2018-05-23T22:30:21Z</dcterms:modified>
</cp:coreProperties>
</file>